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54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0CD7B9-8116-4D79-A6C4-FA1947708CB7}"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352655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0CD7B9-8116-4D79-A6C4-FA1947708CB7}"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1846978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0CD7B9-8116-4D79-A6C4-FA1947708CB7}"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192183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0CD7B9-8116-4D79-A6C4-FA1947708CB7}"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800337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0CD7B9-8116-4D79-A6C4-FA1947708CB7}"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3861667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0CD7B9-8116-4D79-A6C4-FA1947708CB7}"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3721333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0CD7B9-8116-4D79-A6C4-FA1947708CB7}" type="datetimeFigureOut">
              <a:rPr lang="en-US" smtClean="0"/>
              <a:t>5/25/2022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160515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0CD7B9-8116-4D79-A6C4-FA1947708CB7}" type="datetimeFigureOut">
              <a:rPr lang="en-US" smtClean="0"/>
              <a:t>5/25/2022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3959134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0CD7B9-8116-4D79-A6C4-FA1947708CB7}" type="datetimeFigureOut">
              <a:rPr lang="en-US" smtClean="0"/>
              <a:t>5/25/2022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967907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A0CD7B9-8116-4D79-A6C4-FA1947708CB7}"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1802950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A0CD7B9-8116-4D79-A6C4-FA1947708CB7}"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0E14-722F-4A09-95F2-A334A4E289B7}" type="slidenum">
              <a:rPr lang="en-US" smtClean="0"/>
              <a:t>‹#›</a:t>
            </a:fld>
            <a:endParaRPr lang="en-US"/>
          </a:p>
        </p:txBody>
      </p:sp>
    </p:spTree>
    <p:extLst>
      <p:ext uri="{BB962C8B-B14F-4D97-AF65-F5344CB8AC3E}">
        <p14:creationId xmlns:p14="http://schemas.microsoft.com/office/powerpoint/2010/main" val="107562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0CD7B9-8116-4D79-A6C4-FA1947708CB7}" type="datetimeFigureOut">
              <a:rPr lang="en-US" smtClean="0"/>
              <a:t>5/25/2022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8D0E14-722F-4A09-95F2-A334A4E289B7}" type="slidenum">
              <a:rPr lang="en-US" smtClean="0"/>
              <a:t>‹#›</a:t>
            </a:fld>
            <a:endParaRPr lang="en-US"/>
          </a:p>
        </p:txBody>
      </p:sp>
    </p:spTree>
    <p:extLst>
      <p:ext uri="{BB962C8B-B14F-4D97-AF65-F5344CB8AC3E}">
        <p14:creationId xmlns:p14="http://schemas.microsoft.com/office/powerpoint/2010/main" val="715804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41547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Feminism Definition and History</a:t>
            </a:r>
            <a:endParaRPr lang="en-US" dirty="0"/>
          </a:p>
        </p:txBody>
      </p:sp>
      <p:sp>
        <p:nvSpPr>
          <p:cNvPr id="3" name="Subtitle 2"/>
          <p:cNvSpPr>
            <a:spLocks noGrp="1"/>
          </p:cNvSpPr>
          <p:nvPr>
            <p:ph type="subTitle" idx="1"/>
          </p:nvPr>
        </p:nvSpPr>
        <p:spPr/>
        <p:txBody>
          <a:bodyPr/>
          <a:lstStyle/>
          <a:p>
            <a:r>
              <a:rPr lang="en-US" dirty="0" smtClean="0"/>
              <a:t>Proffessor: Dr.Sadeghieh</a:t>
            </a:r>
          </a:p>
          <a:p>
            <a:r>
              <a:rPr lang="en-US" dirty="0" smtClean="0"/>
              <a:t>Present by: Hamidreza Khorsandi</a:t>
            </a:r>
            <a:endParaRPr lang="en-US" dirty="0"/>
          </a:p>
        </p:txBody>
      </p:sp>
    </p:spTree>
    <p:extLst>
      <p:ext uri="{BB962C8B-B14F-4D97-AF65-F5344CB8AC3E}">
        <p14:creationId xmlns:p14="http://schemas.microsoft.com/office/powerpoint/2010/main" val="4047064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Feminism Definition</a:t>
            </a:r>
            <a:endParaRPr lang="en-US" dirty="0"/>
          </a:p>
        </p:txBody>
      </p:sp>
      <p:sp>
        <p:nvSpPr>
          <p:cNvPr id="3" name="Content Placeholder 2"/>
          <p:cNvSpPr>
            <a:spLocks noGrp="1"/>
          </p:cNvSpPr>
          <p:nvPr>
            <p:ph idx="1"/>
          </p:nvPr>
        </p:nvSpPr>
        <p:spPr/>
        <p:txBody>
          <a:bodyPr>
            <a:normAutofit/>
          </a:bodyPr>
          <a:lstStyle/>
          <a:p>
            <a:pPr marL="0" indent="0" algn="ctr">
              <a:buNone/>
            </a:pPr>
            <a:r>
              <a:rPr lang="en-US" sz="3200" dirty="0" smtClean="0"/>
              <a:t>feminism, the belief in social, economic, and political equality of the sexes. Although largely originating in the West, feminism is manifested worldwide and is represented by various institutions committed to activity on behalf of women’s rights and interests.</a:t>
            </a:r>
            <a:endParaRPr lang="en-US" sz="3200" dirty="0"/>
          </a:p>
        </p:txBody>
      </p:sp>
    </p:spTree>
    <p:extLst>
      <p:ext uri="{BB962C8B-B14F-4D97-AF65-F5344CB8AC3E}">
        <p14:creationId xmlns:p14="http://schemas.microsoft.com/office/powerpoint/2010/main" val="432236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History of feminism</a:t>
            </a:r>
            <a:endParaRPr lang="en-US" dirty="0"/>
          </a:p>
        </p:txBody>
      </p:sp>
      <p:sp>
        <p:nvSpPr>
          <p:cNvPr id="4" name="Content Placeholder 3"/>
          <p:cNvSpPr>
            <a:spLocks noGrp="1"/>
          </p:cNvSpPr>
          <p:nvPr>
            <p:ph idx="1"/>
          </p:nvPr>
        </p:nvSpPr>
        <p:spPr/>
        <p:txBody>
          <a:bodyPr/>
          <a:lstStyle/>
          <a:p>
            <a:pPr algn="ctr"/>
            <a:r>
              <a:rPr lang="en-US" dirty="0" smtClean="0"/>
              <a:t>Feminism waves</a:t>
            </a:r>
          </a:p>
          <a:p>
            <a:pPr algn="ctr"/>
            <a:endParaRPr lang="en-US" dirty="0"/>
          </a:p>
        </p:txBody>
      </p:sp>
    </p:spTree>
    <p:extLst>
      <p:ext uri="{BB962C8B-B14F-4D97-AF65-F5344CB8AC3E}">
        <p14:creationId xmlns:p14="http://schemas.microsoft.com/office/powerpoint/2010/main" val="2032550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147033"/>
            <a:ext cx="10515600" cy="1325563"/>
          </a:xfrm>
        </p:spPr>
        <p:txBody>
          <a:bodyPr/>
          <a:lstStyle/>
          <a:p>
            <a:pPr algn="ctr"/>
            <a:r>
              <a:rPr lang="en-US" dirty="0" smtClean="0"/>
              <a:t>Feminism</a:t>
            </a:r>
            <a:r>
              <a:rPr lang="fa-IR" dirty="0" smtClean="0"/>
              <a:t> </a:t>
            </a:r>
            <a:r>
              <a:rPr lang="en-US" dirty="0" smtClean="0"/>
              <a:t>in Iran</a:t>
            </a:r>
            <a:endParaRPr lang="en-US" dirty="0"/>
          </a:p>
        </p:txBody>
      </p:sp>
    </p:spTree>
    <p:extLst>
      <p:ext uri="{BB962C8B-B14F-4D97-AF65-F5344CB8AC3E}">
        <p14:creationId xmlns:p14="http://schemas.microsoft.com/office/powerpoint/2010/main" val="3974450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a:solidFill>
                  <a:srgbClr val="007C66"/>
                </a:solidFill>
                <a:latin typeface="TT1B9t00"/>
              </a:rPr>
              <a:t>“Feminism is a movement to end sexism,</a:t>
            </a:r>
          </a:p>
          <a:p>
            <a:pPr marL="0" indent="0">
              <a:buNone/>
            </a:pPr>
            <a:r>
              <a:rPr lang="en-US" sz="4000" dirty="0">
                <a:solidFill>
                  <a:srgbClr val="007C66"/>
                </a:solidFill>
                <a:latin typeface="TT1B9t00"/>
              </a:rPr>
              <a:t>sexist exploitation, and oppression” </a:t>
            </a:r>
            <a:r>
              <a:rPr lang="en-US" sz="4000" b="0" i="0" u="none" strike="noStrike" baseline="0" dirty="0" smtClean="0">
                <a:solidFill>
                  <a:srgbClr val="007C66"/>
                </a:solidFill>
                <a:latin typeface="TT1B9t00"/>
              </a:rPr>
              <a:t>(p. viii).</a:t>
            </a:r>
            <a:endParaRPr lang="en-US" sz="4000" dirty="0"/>
          </a:p>
        </p:txBody>
      </p:sp>
    </p:spTree>
    <p:extLst>
      <p:ext uri="{BB962C8B-B14F-4D97-AF65-F5344CB8AC3E}">
        <p14:creationId xmlns:p14="http://schemas.microsoft.com/office/powerpoint/2010/main" val="719599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88</Words>
  <Application>Microsoft Office PowerPoint</Application>
  <PresentationFormat>Widescreen</PresentationFormat>
  <Paragraphs>10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TT1B9t00</vt:lpstr>
      <vt:lpstr>Office Theme</vt:lpstr>
      <vt:lpstr>PowerPoint Presentation</vt:lpstr>
      <vt:lpstr>Feminism Definition and History</vt:lpstr>
      <vt:lpstr>                       Feminism Definition</vt:lpstr>
      <vt:lpstr>                       History of feminism</vt:lpstr>
      <vt:lpstr>Feminism in Iran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Feminism Definition and History</dc:title>
  <dc:creator>alireza</dc:creator>
  <cp:lastModifiedBy>aylin</cp:lastModifiedBy>
  <cp:revision>4</cp:revision>
  <dcterms:created xsi:type="dcterms:W3CDTF">2022-05-17T17:04:20Z</dcterms:created>
  <dcterms:modified xsi:type="dcterms:W3CDTF">2022-05-25T17:13:44Z</dcterms:modified>
</cp:coreProperties>
</file>