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73" r:id="rId14"/>
    <p:sldId id="274" r:id="rId15"/>
    <p:sldId id="289" r:id="rId16"/>
    <p:sldId id="290" r:id="rId17"/>
    <p:sldId id="291" r:id="rId18"/>
    <p:sldId id="292" r:id="rId19"/>
    <p:sldId id="259" r:id="rId20"/>
    <p:sldId id="260" r:id="rId21"/>
    <p:sldId id="257" r:id="rId22"/>
    <p:sldId id="258" r:id="rId23"/>
    <p:sldId id="261" r:id="rId24"/>
    <p:sldId id="262" r:id="rId25"/>
    <p:sldId id="293" r:id="rId26"/>
    <p:sldId id="294" r:id="rId27"/>
    <p:sldId id="295" r:id="rId28"/>
    <p:sldId id="296" r:id="rId29"/>
    <p:sldId id="275" r:id="rId30"/>
    <p:sldId id="276" r:id="rId31"/>
    <p:sldId id="27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AC04-273B-4878-9C58-5D5CE478D7AB}" type="datetimeFigureOut">
              <a:rPr lang="en-US" smtClean="0"/>
              <a:t>2/4/2014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B3821B-03C0-498A-B1D1-DBBBB31939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AC04-273B-4878-9C58-5D5CE478D7AB}" type="datetimeFigureOut">
              <a:rPr lang="en-US" smtClean="0"/>
              <a:t>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821B-03C0-498A-B1D1-DBBBB319398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3B3821B-03C0-498A-B1D1-DBBBB31939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AC04-273B-4878-9C58-5D5CE478D7AB}" type="datetimeFigureOut">
              <a:rPr lang="en-US" smtClean="0"/>
              <a:t>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AC04-273B-4878-9C58-5D5CE478D7AB}" type="datetimeFigureOut">
              <a:rPr lang="en-US" smtClean="0"/>
              <a:t>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3B3821B-03C0-498A-B1D1-DBBBB31939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AC04-273B-4878-9C58-5D5CE478D7AB}" type="datetimeFigureOut">
              <a:rPr lang="en-US" smtClean="0"/>
              <a:t>2/4/2014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B3821B-03C0-498A-B1D1-DBBBB31939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4EBAC04-273B-4878-9C58-5D5CE478D7AB}" type="datetimeFigureOut">
              <a:rPr lang="en-US" smtClean="0"/>
              <a:t>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821B-03C0-498A-B1D1-DBBBB31939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AC04-273B-4878-9C58-5D5CE478D7AB}" type="datetimeFigureOut">
              <a:rPr lang="en-US" smtClean="0"/>
              <a:t>2/4/2014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3B3821B-03C0-498A-B1D1-DBBBB31939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AC04-273B-4878-9C58-5D5CE478D7AB}" type="datetimeFigureOut">
              <a:rPr lang="en-US" smtClean="0"/>
              <a:t>2/4/2014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3B3821B-03C0-498A-B1D1-DBBBB31939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AC04-273B-4878-9C58-5D5CE478D7AB}" type="datetimeFigureOut">
              <a:rPr lang="en-US" smtClean="0"/>
              <a:t>2/4/2014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B3821B-03C0-498A-B1D1-DBBBB31939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B3821B-03C0-498A-B1D1-DBBBB31939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AC04-273B-4878-9C58-5D5CE478D7AB}" type="datetimeFigureOut">
              <a:rPr lang="en-US" smtClean="0"/>
              <a:t>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3B3821B-03C0-498A-B1D1-DBBBB31939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4EBAC04-273B-4878-9C58-5D5CE478D7AB}" type="datetimeFigureOut">
              <a:rPr lang="en-US" smtClean="0"/>
              <a:t>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4EBAC04-273B-4878-9C58-5D5CE478D7AB}" type="datetimeFigureOut">
              <a:rPr lang="en-US" smtClean="0"/>
              <a:t>2/4/2014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B3821B-03C0-498A-B1D1-DBBBB31939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v.abbasi</a:t>
            </a:r>
            <a:endParaRPr lang="en-US" dirty="0" smtClean="0"/>
          </a:p>
          <a:p>
            <a:r>
              <a:rPr lang="en-US" dirty="0" err="1" smtClean="0"/>
              <a:t>md.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INTRACRANIAL HEMORRHAGE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ICH TUMORAL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0558" y="1527175"/>
            <a:ext cx="564637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9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TUMORAL ICH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666" y="1527175"/>
            <a:ext cx="301015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8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25" y="2392034"/>
            <a:ext cx="8504238" cy="284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8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SAH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25" y="1987609"/>
            <a:ext cx="8504238" cy="365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2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804" y="1527175"/>
            <a:ext cx="737988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SAH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CLINICAL  </a:t>
            </a:r>
            <a:r>
              <a:rPr lang="en-US" dirty="0" smtClean="0"/>
              <a:t>SYNDROMES</a:t>
            </a:r>
          </a:p>
          <a:p>
            <a:r>
              <a:rPr lang="en-US" dirty="0"/>
              <a:t>Physical Findings 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/>
              <a:t>Unruptured</a:t>
            </a:r>
            <a:r>
              <a:rPr lang="en-US" dirty="0"/>
              <a:t> Aneurysms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Subarachnoid </a:t>
            </a:r>
            <a:r>
              <a:rPr lang="en-US" dirty="0"/>
              <a:t>Hemorrhage</a:t>
            </a:r>
          </a:p>
        </p:txBody>
      </p:sp>
    </p:spTree>
    <p:extLst>
      <p:ext uri="{BB962C8B-B14F-4D97-AF65-F5344CB8AC3E}">
        <p14:creationId xmlns:p14="http://schemas.microsoft.com/office/powerpoint/2010/main" val="135601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Diagnostic Studies :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/>
              <a:t>Unruptured</a:t>
            </a:r>
            <a:r>
              <a:rPr lang="en-US" dirty="0"/>
              <a:t> Aneurysms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Subarachnoid Hemorrhage</a:t>
            </a:r>
          </a:p>
        </p:txBody>
      </p:sp>
    </p:spTree>
    <p:extLst>
      <p:ext uri="{BB962C8B-B14F-4D97-AF65-F5344CB8AC3E}">
        <p14:creationId xmlns:p14="http://schemas.microsoft.com/office/powerpoint/2010/main" val="13608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Aneurysm Pathogenesis and Cause 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/>
              <a:t>Saccular</a:t>
            </a:r>
            <a:r>
              <a:rPr lang="en-US" dirty="0"/>
              <a:t> </a:t>
            </a:r>
            <a:r>
              <a:rPr lang="en-US" dirty="0" smtClean="0"/>
              <a:t>Aneurysms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Fusiform Aneurysms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Dissecting Aneurysms</a:t>
            </a:r>
          </a:p>
        </p:txBody>
      </p:sp>
    </p:spTree>
    <p:extLst>
      <p:ext uri="{BB962C8B-B14F-4D97-AF65-F5344CB8AC3E}">
        <p14:creationId xmlns:p14="http://schemas.microsoft.com/office/powerpoint/2010/main" val="33676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US" dirty="0"/>
              <a:t>Treatment And </a:t>
            </a:r>
            <a:r>
              <a:rPr lang="en-US" dirty="0" smtClean="0"/>
              <a:t>Prognosis</a:t>
            </a:r>
          </a:p>
          <a:p>
            <a:r>
              <a:rPr lang="en-US" dirty="0"/>
              <a:t>Special Treatment Considerations 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/>
              <a:t>Unruptured</a:t>
            </a:r>
            <a:r>
              <a:rPr lang="en-US" dirty="0"/>
              <a:t> Aneurysms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Subarachnoid Hemorrhage in Pregnancy </a:t>
            </a:r>
          </a:p>
        </p:txBody>
      </p:sp>
    </p:spTree>
    <p:extLst>
      <p:ext uri="{BB962C8B-B14F-4D97-AF65-F5344CB8AC3E}">
        <p14:creationId xmlns:p14="http://schemas.microsoft.com/office/powerpoint/2010/main" val="425860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SAH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9687" y="1527175"/>
            <a:ext cx="374811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9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MECHANISMS OF INTRACEREBRAL</a:t>
            </a:r>
          </a:p>
          <a:p>
            <a:r>
              <a:rPr lang="en-US" dirty="0" smtClean="0"/>
              <a:t>HEMORRHAGE: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Hypertension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Vascular Malformation s 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Intracranial </a:t>
            </a:r>
            <a:r>
              <a:rPr lang="en-US" dirty="0"/>
              <a:t>Tumors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Bleeding Disorders, </a:t>
            </a:r>
            <a:r>
              <a:rPr lang="en-US" dirty="0" err="1"/>
              <a:t>Antico</a:t>
            </a:r>
            <a:r>
              <a:rPr lang="en-US" dirty="0"/>
              <a:t> </a:t>
            </a:r>
            <a:r>
              <a:rPr lang="en-US" dirty="0" err="1"/>
              <a:t>agulants</a:t>
            </a:r>
            <a:r>
              <a:rPr lang="en-US" dirty="0"/>
              <a:t>, and </a:t>
            </a:r>
            <a:r>
              <a:rPr lang="en-US" dirty="0" err="1"/>
              <a:t>Fibrinolytic</a:t>
            </a:r>
            <a:r>
              <a:rPr lang="en-US" dirty="0"/>
              <a:t> Treatment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Cerebral Amyloid </a:t>
            </a:r>
            <a:r>
              <a:rPr lang="en-US" dirty="0" err="1"/>
              <a:t>Angiopathy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Granulomatous </a:t>
            </a:r>
            <a:r>
              <a:rPr lang="en-US" dirty="0" err="1"/>
              <a:t>Angiitis</a:t>
            </a:r>
            <a:r>
              <a:rPr lang="en-US" dirty="0"/>
              <a:t> of the Central Nervous System and Other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/>
              <a:t>Vasculitides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Sympathomimetic Agents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Hemorrhagic Infarction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Trauma </a:t>
            </a:r>
          </a:p>
        </p:txBody>
      </p:sp>
    </p:spTree>
    <p:extLst>
      <p:ext uri="{BB962C8B-B14F-4D97-AF65-F5344CB8AC3E}">
        <p14:creationId xmlns:p14="http://schemas.microsoft.com/office/powerpoint/2010/main" val="367150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SAH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6449" y="1527175"/>
            <a:ext cx="569459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6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SACCULAR ANEURYSM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659" y="1527175"/>
            <a:ext cx="763417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3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SACCULAR ANEURYSM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25" y="1703329"/>
            <a:ext cx="8504238" cy="421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4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FUSIFORM ANEURYSM, ASVD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361" y="1527175"/>
            <a:ext cx="764676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FUSIFORM ANEURYSM, NON-ASVD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206" y="1527175"/>
            <a:ext cx="778107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1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Venous </a:t>
            </a:r>
            <a:r>
              <a:rPr lang="en-US" dirty="0" err="1"/>
              <a:t>angiomas</a:t>
            </a:r>
            <a:r>
              <a:rPr lang="en-US" dirty="0"/>
              <a:t>,</a:t>
            </a:r>
            <a:endParaRPr lang="en-US" dirty="0" smtClean="0"/>
          </a:p>
          <a:p>
            <a:r>
              <a:rPr lang="en-US" dirty="0"/>
              <a:t>Cavernous malformations</a:t>
            </a:r>
          </a:p>
          <a:p>
            <a:r>
              <a:rPr lang="en-US" dirty="0"/>
              <a:t>Capillary </a:t>
            </a:r>
            <a:r>
              <a:rPr lang="en-US" dirty="0" err="1"/>
              <a:t>telangiectases</a:t>
            </a:r>
            <a:r>
              <a:rPr lang="en-US" dirty="0" smtClean="0"/>
              <a:t>,</a:t>
            </a:r>
          </a:p>
          <a:p>
            <a:r>
              <a:rPr lang="en-US" dirty="0"/>
              <a:t>AVMs</a:t>
            </a:r>
          </a:p>
        </p:txBody>
      </p:sp>
    </p:spTree>
    <p:extLst>
      <p:ext uri="{BB962C8B-B14F-4D97-AF65-F5344CB8AC3E}">
        <p14:creationId xmlns:p14="http://schemas.microsoft.com/office/powerpoint/2010/main" val="31450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59" y="1539315"/>
            <a:ext cx="4420569" cy="454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5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94" y="1527175"/>
            <a:ext cx="28875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3" y="1527175"/>
            <a:ext cx="759504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5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AVM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9399" y="1527175"/>
            <a:ext cx="474868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4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Clinical Features of </a:t>
            </a:r>
            <a:r>
              <a:rPr lang="en-US" dirty="0" err="1"/>
              <a:t>Intracerebral</a:t>
            </a:r>
            <a:r>
              <a:rPr lang="en-US" dirty="0"/>
              <a:t> Hemorrhage</a:t>
            </a:r>
          </a:p>
        </p:txBody>
      </p:sp>
    </p:spTree>
    <p:extLst>
      <p:ext uri="{BB962C8B-B14F-4D97-AF65-F5344CB8AC3E}">
        <p14:creationId xmlns:p14="http://schemas.microsoft.com/office/powerpoint/2010/main" val="12936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713" y="1527175"/>
            <a:ext cx="726006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0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423" y="1527175"/>
            <a:ext cx="834864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0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Treatment of </a:t>
            </a:r>
            <a:r>
              <a:rPr lang="en-US" dirty="0" err="1"/>
              <a:t>Intracerebral</a:t>
            </a:r>
            <a:r>
              <a:rPr lang="en-US" dirty="0"/>
              <a:t> </a:t>
            </a:r>
            <a:r>
              <a:rPr lang="en-US" dirty="0" smtClean="0"/>
              <a:t>Hemorrhage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General Management of </a:t>
            </a:r>
            <a:r>
              <a:rPr lang="en-US" dirty="0" err="1"/>
              <a:t>Intracerebral</a:t>
            </a:r>
            <a:r>
              <a:rPr lang="en-US" dirty="0"/>
              <a:t> Hemorrhage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Choice Between Medical and Surgical Therapy in </a:t>
            </a:r>
            <a:r>
              <a:rPr lang="en-US" dirty="0" err="1" smtClean="0"/>
              <a:t>Intracerebral</a:t>
            </a:r>
            <a:r>
              <a:rPr lang="en-US" dirty="0" smtClean="0"/>
              <a:t> Hemorrhage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4595" y="1527175"/>
            <a:ext cx="331829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8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587" y="1527175"/>
            <a:ext cx="351831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3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3046" y="1527175"/>
            <a:ext cx="340139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8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2903" y="1527175"/>
            <a:ext cx="332168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9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1707" y="1527175"/>
            <a:ext cx="678407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3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91</TotalTime>
  <Words>131</Words>
  <Application>Microsoft Office PowerPoint</Application>
  <PresentationFormat>On-screen Show (4:3)</PresentationFormat>
  <Paragraphs>51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Civic</vt:lpstr>
      <vt:lpstr>INTRACRANIAL HEMORRHAGE</vt:lpstr>
      <vt:lpstr>ICH</vt:lpstr>
      <vt:lpstr>PowerPoint Presentation</vt:lpstr>
      <vt:lpstr>PowerPoint Presentation</vt:lpstr>
      <vt:lpstr>ICH</vt:lpstr>
      <vt:lpstr>PowerPoint Presentation</vt:lpstr>
      <vt:lpstr>PowerPoint Presentation</vt:lpstr>
      <vt:lpstr>PowerPoint Presentation</vt:lpstr>
      <vt:lpstr>PowerPoint Presentation</vt:lpstr>
      <vt:lpstr>ICH TUMORAL</vt:lpstr>
      <vt:lpstr>TUMORAL ICH</vt:lpstr>
      <vt:lpstr>PowerPoint Presentation</vt:lpstr>
      <vt:lpstr>SAH</vt:lpstr>
      <vt:lpstr>PowerPoint Presentation</vt:lpstr>
      <vt:lpstr> SAH</vt:lpstr>
      <vt:lpstr>PowerPoint Presentation</vt:lpstr>
      <vt:lpstr>PowerPoint Presentation</vt:lpstr>
      <vt:lpstr>PowerPoint Presentation</vt:lpstr>
      <vt:lpstr>SAH</vt:lpstr>
      <vt:lpstr>SAH</vt:lpstr>
      <vt:lpstr>SACCULAR ANEURYSM</vt:lpstr>
      <vt:lpstr>SACCULAR ANEURYSM</vt:lpstr>
      <vt:lpstr>FUSIFORM ANEURYSM, ASVD</vt:lpstr>
      <vt:lpstr>FUSIFORM ANEURYSM, NON-ASVD</vt:lpstr>
      <vt:lpstr>PowerPoint Presentation</vt:lpstr>
      <vt:lpstr>PowerPoint Presentation</vt:lpstr>
      <vt:lpstr>PowerPoint Presentation</vt:lpstr>
      <vt:lpstr>PowerPoint Presentation</vt:lpstr>
      <vt:lpstr>AVM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Arousha</dc:creator>
  <cp:lastModifiedBy>Arousha</cp:lastModifiedBy>
  <cp:revision>10</cp:revision>
  <dcterms:created xsi:type="dcterms:W3CDTF">2013-11-25T11:11:47Z</dcterms:created>
  <dcterms:modified xsi:type="dcterms:W3CDTF">2014-02-03T21:31:03Z</dcterms:modified>
</cp:coreProperties>
</file>