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60316-40E0-4FF5-9A3B-D9F0ED47604B}" type="datetimeFigureOut">
              <a:rPr lang="fa-IR" smtClean="0"/>
              <a:t>1432/03/14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3D7B7-D77A-4FFC-81BD-6D1A0DDE96D2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اهداف ، فرضیات ،سؤالات تحقیق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دکتر خاطره عیسی زاده</a:t>
            </a:r>
          </a:p>
          <a:p>
            <a:r>
              <a:rPr lang="fa-IR" dirty="0" smtClean="0"/>
              <a:t>متخصص پزشکی اجتماعی</a:t>
            </a:r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فرضیات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a-IR" dirty="0" smtClean="0"/>
              <a:t>حدس مقدماتی درباره رابطه بین متغیرها در ذهن محقق که قابل آزمون آماری است</a:t>
            </a:r>
          </a:p>
          <a:p>
            <a:pPr algn="just"/>
            <a:r>
              <a:rPr lang="fa-IR" dirty="0" smtClean="0"/>
              <a:t>زمانی فرضیه ارائه می شود که رابطه و همبستگی بین پدیده ها مورد توجه باشد</a:t>
            </a:r>
          </a:p>
          <a:p>
            <a:pPr algn="just"/>
            <a:r>
              <a:rPr lang="fa-IR" dirty="0" smtClean="0"/>
              <a:t>فرضیه محقق را در جمع آوری داده ها و تجزیه و تحلیل آنها کمک می کند</a:t>
            </a:r>
          </a:p>
          <a:p>
            <a:pPr algn="just"/>
            <a:r>
              <a:rPr lang="fa-IR" dirty="0" smtClean="0"/>
              <a:t>تحقیقات یک متغیره مثل مطالعات توصیفی فرضیه ندارند</a:t>
            </a:r>
          </a:p>
          <a:p>
            <a:pPr algn="just"/>
            <a:r>
              <a:rPr lang="fa-IR" dirty="0" smtClean="0"/>
              <a:t>انواع مختلف ارتباط و تعداد متغیرها در فرضیه ها تعیین می شود</a:t>
            </a:r>
          </a:p>
          <a:p>
            <a:pPr algn="just"/>
            <a:r>
              <a:rPr lang="fa-IR" dirty="0" smtClean="0"/>
              <a:t>مطالعات بستگی به پیچیدگی حوزه مطالعه دارای ≥3 فرضیه دارند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فرضیه خوب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آزمون پذیری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منطقی بودن و داشتن زیر بنای علمی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ساده و قابل درک بودن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بیان کننده روابط بین دو یا چند متغیر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در ارتباط مستقیم بودن با مسئله تحقیق</a:t>
            </a:r>
            <a:endParaRPr lang="fa-I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هدف از ارائه فرضیات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عینی کردن تحقیقات علمی</a:t>
            </a:r>
          </a:p>
          <a:p>
            <a:r>
              <a:rPr lang="fa-IR" dirty="0" smtClean="0"/>
              <a:t>هدایت طرح تحقیق</a:t>
            </a:r>
          </a:p>
          <a:p>
            <a:r>
              <a:rPr lang="fa-IR" dirty="0" smtClean="0"/>
              <a:t>مشخص کردن نوع تجزیه و تحلیل آماری</a:t>
            </a:r>
          </a:p>
          <a:p>
            <a:r>
              <a:rPr lang="fa-IR" dirty="0" smtClean="0"/>
              <a:t>درک انتظارات محقق از تحقیق قبل ازجمع آوری داده ها</a:t>
            </a:r>
          </a:p>
          <a:p>
            <a:r>
              <a:rPr lang="fa-IR" dirty="0" smtClean="0"/>
              <a:t>تعیین اساس و پایه نمونه گیری و طرح مطالعه</a:t>
            </a:r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just"/>
            <a:r>
              <a:rPr lang="fa-IR" dirty="0" smtClean="0"/>
              <a:t>یافته های پژوهش تأیید یا رد کننده فرضیات می باشد</a:t>
            </a:r>
          </a:p>
          <a:p>
            <a:pPr algn="just"/>
            <a:r>
              <a:rPr lang="fa-IR" dirty="0" smtClean="0"/>
              <a:t>تفاوت فرضیات با اهداف و سؤالات : پیشگویی پیامد یک مطالعه از طریق فرضیات </a:t>
            </a:r>
          </a:p>
          <a:p>
            <a:pPr algn="just"/>
            <a:r>
              <a:rPr lang="fa-IR" dirty="0" smtClean="0"/>
              <a:t>لزوم بیان منابع ودلیل علمی برای هرفرضیه ناشی از: </a:t>
            </a:r>
          </a:p>
          <a:p>
            <a:pPr algn="just">
              <a:buNone/>
            </a:pPr>
            <a:r>
              <a:rPr lang="fa-IR" dirty="0" smtClean="0"/>
              <a:t>       - تجربیات شخصی</a:t>
            </a:r>
          </a:p>
          <a:p>
            <a:pPr algn="just">
              <a:buNone/>
            </a:pPr>
            <a:r>
              <a:rPr lang="fa-IR" dirty="0"/>
              <a:t> </a:t>
            </a:r>
            <a:r>
              <a:rPr lang="fa-IR" dirty="0" smtClean="0"/>
              <a:t>      - بررسی های قبلی تحقیق </a:t>
            </a:r>
          </a:p>
          <a:p>
            <a:pPr algn="just">
              <a:buNone/>
            </a:pPr>
            <a:r>
              <a:rPr lang="fa-IR" dirty="0"/>
              <a:t> </a:t>
            </a:r>
            <a:r>
              <a:rPr lang="fa-IR" dirty="0" smtClean="0"/>
              <a:t>      - قضایای نظری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منابع فرضیات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مشاهده پدیده یا مشکلات در جهان واقعی</a:t>
            </a:r>
          </a:p>
          <a:p>
            <a:r>
              <a:rPr lang="fa-IR" dirty="0" smtClean="0"/>
              <a:t>فعالیت بهداشتی</a:t>
            </a:r>
          </a:p>
          <a:p>
            <a:r>
              <a:rPr lang="fa-IR" dirty="0" smtClean="0"/>
              <a:t>تجزیه و تحلیل نظریه ها</a:t>
            </a:r>
          </a:p>
          <a:p>
            <a:r>
              <a:rPr lang="fa-IR" dirty="0" smtClean="0"/>
              <a:t>مرور متون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فرضیات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نوع فرضیه مبتنی بر مسئله و هدف کلی مطالعه است 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همبستگی در مقابل علیت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ساده در مقابل پیچیده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جهت دار در مقابل بدون جهت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صفر در مقابل پژوهش</a:t>
            </a:r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همبستگی در مقابل علیت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روابط همبستگی : 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  - در صورت تغییر یک متغیر دیگری هم تغییر می کند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  - فرضیه همبستگی برای آزمون ارتباط میان متغیرها در       	یک مطالعه شکل می گیرد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  - پیشگویی کننده ارتباط مثبت یا منفی در مطالعه</a:t>
            </a:r>
          </a:p>
          <a:p>
            <a:r>
              <a:rPr lang="fa-IR" dirty="0" smtClean="0"/>
              <a:t>روابط علیتی :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  - تعامل علیتی بین ≥2 متغیر به عنوان متغیرهای وابسته و مستقل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  - </a:t>
            </a:r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a-IR" dirty="0" smtClean="0"/>
              <a:t>اهداف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a-IR" dirty="0" smtClean="0"/>
              <a:t>بعد از تنظیم عنوان و قبل از شروع مطالعه باید هدف مشخص شود</a:t>
            </a:r>
          </a:p>
          <a:p>
            <a:pPr algn="just"/>
            <a:r>
              <a:rPr lang="fa-IR" dirty="0" smtClean="0"/>
              <a:t>نامشخص بودن روش کار بدون داشتن هدف</a:t>
            </a:r>
          </a:p>
          <a:p>
            <a:pPr algn="just"/>
            <a:r>
              <a:rPr lang="fa-IR" dirty="0" smtClean="0"/>
              <a:t>نشان دهنده مسیر محقق</a:t>
            </a:r>
          </a:p>
          <a:p>
            <a:pPr algn="just"/>
            <a:r>
              <a:rPr lang="fa-IR" dirty="0" smtClean="0"/>
              <a:t>هدف، سؤال و فرضیه مانند پلی مسئله را به روش تحقیق و روش جمع آوری داده ها و آنالیز پیوند می دهد</a:t>
            </a:r>
          </a:p>
          <a:p>
            <a:pPr algn="just"/>
            <a:r>
              <a:rPr lang="fa-IR" dirty="0" smtClean="0"/>
              <a:t>لزوم رابطه نزدیک هدف با بیان مسئله</a:t>
            </a:r>
          </a:p>
          <a:p>
            <a:pPr algn="just"/>
            <a:r>
              <a:rPr lang="fa-IR" dirty="0" smtClean="0"/>
              <a:t>بیان اهداف در یک یا دو جمله</a:t>
            </a:r>
          </a:p>
          <a:p>
            <a:pPr algn="just"/>
            <a:r>
              <a:rPr lang="fa-IR" dirty="0" smtClean="0"/>
              <a:t>اهداف نشان دهنده متغیرها ،مکان و زمان و جمعیت مطالعه است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باید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در راستای عنوان تحقیق باشد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واقع بینانه و قابل دسترس باشد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قابل اندازه گیری باشد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روشن و واضح و کامل نوشته شده باشد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اهمیت اهداف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تعیین تمام مراحل تحقیق از روی اهداف ( متغیرها،جامعه مورد بررسی،روش تحقیق)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مانع از اضافه کاری و کم کاری می شود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ارزشیابی تحقیق بر اساس دستیابی به هدف صورت می گیرد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اهداف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هدف کلی </a:t>
            </a:r>
            <a:r>
              <a:rPr lang="en-US" dirty="0" smtClean="0"/>
              <a:t>General Objective</a:t>
            </a:r>
            <a:r>
              <a:rPr lang="fa-IR" dirty="0" smtClean="0"/>
              <a:t> </a:t>
            </a:r>
          </a:p>
          <a:p>
            <a:r>
              <a:rPr lang="fa-IR" dirty="0" smtClean="0"/>
              <a:t>اهداف اختصاصی </a:t>
            </a:r>
            <a:r>
              <a:rPr lang="en-US" dirty="0" smtClean="0"/>
              <a:t>Specific Objectives</a:t>
            </a:r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هدف کلی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مقصود نهایی مطالعه</a:t>
            </a:r>
          </a:p>
          <a:p>
            <a:pPr algn="just"/>
            <a:r>
              <a:rPr lang="fa-IR" dirty="0" smtClean="0"/>
              <a:t>نشان دهنده محصول نهایی تحقیق</a:t>
            </a:r>
          </a:p>
          <a:p>
            <a:pPr algn="just"/>
            <a:r>
              <a:rPr lang="fa-IR" dirty="0" smtClean="0"/>
              <a:t>منطبق بر عنوان بوده پس عنوان باید گویا و صریح باشد</a:t>
            </a:r>
          </a:p>
          <a:p>
            <a:pPr algn="just"/>
            <a:r>
              <a:rPr lang="fa-IR" dirty="0" smtClean="0"/>
              <a:t>همان عنوان بوده ولی بجای کلمات بررسی و مطالعه از کلمات تعیین یا اندازه گیری برای عملیاتی شدن استفاده می شود</a:t>
            </a:r>
          </a:p>
          <a:p>
            <a:pPr algn="just"/>
            <a:r>
              <a:rPr lang="fa-IR" dirty="0" smtClean="0"/>
              <a:t>یک یا بیش از یک هدف کلی وجود دارد</a:t>
            </a:r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اختصاصی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اجزاء کوچکتر هدف کلی</a:t>
            </a:r>
          </a:p>
          <a:p>
            <a:pPr algn="just"/>
            <a:r>
              <a:rPr lang="fa-IR" dirty="0" smtClean="0"/>
              <a:t>مشخص کننده چارچوب مطالعه برای جلوگیری ازگردآوری اطلاعات غیر ضروری</a:t>
            </a:r>
          </a:p>
          <a:p>
            <a:pPr algn="just"/>
            <a:r>
              <a:rPr lang="fa-IR" dirty="0" smtClean="0"/>
              <a:t>متمرکز کننده مطالعه به جنبه های اساسی</a:t>
            </a:r>
          </a:p>
          <a:p>
            <a:pPr algn="just"/>
            <a:r>
              <a:rPr lang="fa-IR" dirty="0" smtClean="0"/>
              <a:t>هدایت محقق به سوی طراحی روش تحقیق </a:t>
            </a:r>
          </a:p>
          <a:p>
            <a:pPr algn="just"/>
            <a:r>
              <a:rPr lang="fa-IR" dirty="0" smtClean="0"/>
              <a:t>دربرگیرنده جنبه های گوناگون مسئله و عوامل متأثر کننده آن با توالی منطقی</a:t>
            </a:r>
          </a:p>
          <a:p>
            <a:pPr algn="just"/>
            <a:r>
              <a:rPr lang="fa-IR" dirty="0" smtClean="0"/>
              <a:t>روشن و واضح و به زبان علمی باشد</a:t>
            </a:r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ادامه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با توجه به شرایط محلی واقع بینانه باشد</a:t>
            </a:r>
          </a:p>
          <a:p>
            <a:pPr algn="just"/>
            <a:r>
              <a:rPr lang="fa-IR" dirty="0" smtClean="0"/>
              <a:t>نگارش با افعال عملی برای سنجش </a:t>
            </a:r>
          </a:p>
          <a:p>
            <a:pPr algn="just"/>
            <a:r>
              <a:rPr lang="fa-IR" dirty="0" smtClean="0"/>
              <a:t>اجتناب از افعال مبهم و فاقد عمل </a:t>
            </a:r>
          </a:p>
          <a:p>
            <a:pPr algn="just"/>
            <a:r>
              <a:rPr lang="fa-IR" dirty="0" smtClean="0"/>
              <a:t>جملاتی واضح و مختصر و خبری در زمان حال</a:t>
            </a:r>
          </a:p>
          <a:p>
            <a:pPr algn="just"/>
            <a:r>
              <a:rPr lang="fa-IR" dirty="0" smtClean="0"/>
              <a:t>متمرکز بودن هر هدف روی یک یا دو متعیر یا مفهوم</a:t>
            </a:r>
          </a:p>
          <a:p>
            <a:pPr algn="just"/>
            <a:r>
              <a:rPr lang="fa-IR" dirty="0" smtClean="0"/>
              <a:t>تمرکز اهداف روی : همبستگی ، اختلافات ،پیشگویی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توجه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در هر مطالعه کاربردی باید یک هدف در زمینه بکارگیری نتایج تنظیم شود( </a:t>
            </a:r>
            <a:r>
              <a:rPr lang="fa-IR" dirty="0" smtClean="0">
                <a:solidFill>
                  <a:srgbClr val="FF0000"/>
                </a:solidFill>
              </a:rPr>
              <a:t>هدف کاربردی</a:t>
            </a:r>
            <a:r>
              <a:rPr lang="fa-IR" dirty="0" smtClean="0"/>
              <a:t>)</a:t>
            </a:r>
          </a:p>
          <a:p>
            <a:pPr algn="just"/>
            <a:r>
              <a:rPr lang="fa-IR" dirty="0" smtClean="0"/>
              <a:t>اهداف اختصاصی درمطالعه توصیفی بیشترشامل اطلاعات </a:t>
            </a:r>
            <a:r>
              <a:rPr lang="fa-IR" dirty="0" smtClean="0">
                <a:solidFill>
                  <a:srgbClr val="FF0000"/>
                </a:solidFill>
              </a:rPr>
              <a:t>دموگرافیک</a:t>
            </a:r>
            <a:r>
              <a:rPr lang="fa-IR" dirty="0" smtClean="0"/>
              <a:t> هستند</a:t>
            </a:r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610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اهداف ، فرضیات ،سؤالات تحقیق </vt:lpstr>
      <vt:lpstr>اهداف :</vt:lpstr>
      <vt:lpstr>اهداف باید :</vt:lpstr>
      <vt:lpstr>اهمیت اهداف</vt:lpstr>
      <vt:lpstr>انواع اهداف</vt:lpstr>
      <vt:lpstr>هدف کلی</vt:lpstr>
      <vt:lpstr>اهداف اختصاصی</vt:lpstr>
      <vt:lpstr>ادامه</vt:lpstr>
      <vt:lpstr>توجه</vt:lpstr>
      <vt:lpstr>فرضیات</vt:lpstr>
      <vt:lpstr>ویژگی های فرضیه خوب</vt:lpstr>
      <vt:lpstr>هدف از ارائه فرضیات</vt:lpstr>
      <vt:lpstr>Slide 13</vt:lpstr>
      <vt:lpstr>منابع فرضیات</vt:lpstr>
      <vt:lpstr>انواع فرضیات</vt:lpstr>
      <vt:lpstr>همبستگی در مقابل علیت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اهداف تحقیق</dc:title>
  <dc:creator>M</dc:creator>
  <cp:lastModifiedBy>M</cp:lastModifiedBy>
  <cp:revision>31</cp:revision>
  <dcterms:created xsi:type="dcterms:W3CDTF">2011-02-17T05:51:10Z</dcterms:created>
  <dcterms:modified xsi:type="dcterms:W3CDTF">2011-02-17T09:04:27Z</dcterms:modified>
</cp:coreProperties>
</file>